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71" r:id="rId6"/>
    <p:sldId id="263" r:id="rId7"/>
    <p:sldId id="260" r:id="rId8"/>
    <p:sldId id="270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4949"/>
    <a:srgbClr val="121247"/>
    <a:srgbClr val="FAF8F5"/>
    <a:srgbClr val="F0EDE8"/>
    <a:srgbClr val="FFD732"/>
    <a:srgbClr val="D8693E"/>
    <a:srgbClr val="654376"/>
    <a:srgbClr val="19833B"/>
    <a:srgbClr val="E2DE73"/>
    <a:srgbClr val="D7A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102" autoAdjust="0"/>
  </p:normalViewPr>
  <p:slideViewPr>
    <p:cSldViewPr>
      <p:cViewPr varScale="1">
        <p:scale>
          <a:sx n="106" d="100"/>
          <a:sy n="106" d="100"/>
        </p:scale>
        <p:origin x="7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B1C95-1BC1-404A-8FF4-B8FE2A880AD1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E1D4D-2442-4DC8-B32B-E96970785F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8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en-US" altLang="ko-KR" dirty="0" smtClean="0"/>
          </a:p>
          <a:p>
            <a:r>
              <a:rPr lang="ko-KR" altLang="en-US" dirty="0" smtClean="0"/>
              <a:t>기존 사이트 분석</a:t>
            </a:r>
            <a:endParaRPr lang="en-US" altLang="ko-KR" dirty="0" smtClean="0"/>
          </a:p>
          <a:p>
            <a:r>
              <a:rPr lang="ko-KR" altLang="en-US" dirty="0" smtClean="0"/>
              <a:t>사이트 설계</a:t>
            </a:r>
            <a:r>
              <a:rPr lang="en-US" altLang="ko-KR" dirty="0" smtClean="0"/>
              <a:t>+</a:t>
            </a:r>
            <a:r>
              <a:rPr lang="ko-KR" altLang="en-US" dirty="0" smtClean="0"/>
              <a:t>기획 의도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이 사이트는 어떤 컨셉을 가지고 구성한 것이다</a:t>
            </a:r>
            <a:endParaRPr lang="en-US" altLang="ko-KR" dirty="0" smtClean="0"/>
          </a:p>
          <a:p>
            <a:r>
              <a:rPr lang="ko-KR" altLang="en-US" dirty="0" smtClean="0"/>
              <a:t>제작 기법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기술적으로는 어떻게 만들었는지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어떤 기술을 어디에 어떻게 적용함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구성은 </a:t>
            </a:r>
            <a:r>
              <a:rPr lang="ko-KR" altLang="en-US" dirty="0" err="1" smtClean="0"/>
              <a:t>이렇게했고</a:t>
            </a:r>
            <a:r>
              <a:rPr lang="en-US" altLang="ko-KR" dirty="0" smtClean="0"/>
              <a:t>, html</a:t>
            </a:r>
            <a:r>
              <a:rPr lang="ko-KR" altLang="en-US" dirty="0" smtClean="0"/>
              <a:t>에는 어떤 태그들을 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이런걸 하면 됨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en-US" altLang="ko-KR" dirty="0" err="1" smtClean="0"/>
              <a:t>gui</a:t>
            </a:r>
            <a:r>
              <a:rPr lang="ko-KR" altLang="en-US" dirty="0" smtClean="0"/>
              <a:t>는 어떻게 생겼고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컨셉은 무엇이고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주조색이</a:t>
            </a:r>
            <a:r>
              <a:rPr lang="ko-KR" altLang="en-US" dirty="0" smtClean="0"/>
              <a:t> 뭐고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폰트는 뭘 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구조는 어떻게 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기술은 이러이러한 걸 썼다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미디어쿼리까지도 시연으로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미디어쿼리할</a:t>
            </a:r>
            <a:r>
              <a:rPr lang="ko-KR" altLang="en-US" dirty="0" smtClean="0"/>
              <a:t> 때에는 어떤 부분을 </a:t>
            </a:r>
            <a:r>
              <a:rPr lang="ko-KR" altLang="en-US" dirty="0" err="1" smtClean="0"/>
              <a:t>신경써서</a:t>
            </a:r>
            <a:r>
              <a:rPr lang="ko-KR" altLang="en-US" dirty="0" smtClean="0"/>
              <a:t> 중점적으로 </a:t>
            </a:r>
            <a:r>
              <a:rPr lang="ko-KR" altLang="en-US" dirty="0" err="1" smtClean="0"/>
              <a:t>했다이런걸</a:t>
            </a:r>
            <a:r>
              <a:rPr lang="ko-KR" altLang="en-US" dirty="0" smtClean="0"/>
              <a:t> 말하면 됨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내가 만든 것에 대한 어필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레이아웃</a:t>
            </a:r>
            <a:r>
              <a:rPr lang="en-US" altLang="ko-KR" dirty="0" smtClean="0"/>
              <a:t>??</a:t>
            </a:r>
          </a:p>
          <a:p>
            <a:r>
              <a:rPr lang="ko-KR" altLang="en-US" dirty="0" smtClean="0"/>
              <a:t>사이트 구현</a:t>
            </a:r>
            <a:endParaRPr lang="en-US" altLang="ko-KR" dirty="0" smtClean="0"/>
          </a:p>
          <a:p>
            <a:r>
              <a:rPr lang="ko-KR" altLang="en-US" dirty="0" err="1" smtClean="0"/>
              <a:t>마크업</a:t>
            </a:r>
            <a:r>
              <a:rPr lang="ko-KR" altLang="en-US" dirty="0" smtClean="0"/>
              <a:t> 검사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접근성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7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95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1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92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4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54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9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9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2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9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15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2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타원 4"/>
          <p:cNvSpPr/>
          <p:nvPr userDrawn="1"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FFD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 userDrawn="1"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21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84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7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B68D7-7CF7-4F32-94A0-A3CD9708923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0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77581"/>
            <a:ext cx="12192000" cy="5974080"/>
          </a:xfrm>
          <a:prstGeom prst="rect">
            <a:avLst/>
          </a:prstGeom>
          <a:solidFill>
            <a:srgbClr val="FAF8F5">
              <a:alpha val="58000"/>
            </a:srgbClr>
          </a:solidFill>
        </p:spPr>
      </p:pic>
      <p:sp>
        <p:nvSpPr>
          <p:cNvPr id="9" name="직사각형 8"/>
          <p:cNvSpPr/>
          <p:nvPr/>
        </p:nvSpPr>
        <p:spPr>
          <a:xfrm>
            <a:off x="0" y="0"/>
            <a:ext cx="12195018" cy="6858000"/>
          </a:xfrm>
          <a:prstGeom prst="rect">
            <a:avLst/>
          </a:prstGeom>
          <a:solidFill>
            <a:srgbClr val="F0EDE8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39225" y="5949280"/>
            <a:ext cx="1113549" cy="338195"/>
          </a:xfrm>
        </p:spPr>
        <p:txBody>
          <a:bodyPr anchor="ctr">
            <a:noAutofit/>
          </a:bodyPr>
          <a:lstStyle/>
          <a:p>
            <a:r>
              <a:rPr lang="ko-KR" altLang="en-US" sz="1400" dirty="0" err="1" smtClean="0">
                <a:solidFill>
                  <a:srgbClr val="121247"/>
                </a:solidFill>
              </a:rPr>
              <a:t>임유정</a:t>
            </a:r>
            <a:endParaRPr lang="ko-KR" altLang="en-US" sz="1800" dirty="0">
              <a:solidFill>
                <a:srgbClr val="12124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2666" y="3429000"/>
            <a:ext cx="210666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800" b="1" dirty="0" smtClean="0">
                <a:solidFill>
                  <a:srgbClr val="121247"/>
                </a:solidFill>
              </a:rPr>
              <a:t>가이드</a:t>
            </a:r>
            <a:r>
              <a:rPr lang="en-US" altLang="ko-KR" sz="2800" b="1" dirty="0">
                <a:solidFill>
                  <a:srgbClr val="121247"/>
                </a:solidFill>
              </a:rPr>
              <a:t> </a:t>
            </a:r>
            <a:r>
              <a:rPr lang="ko-KR" altLang="en-US" sz="2800" b="1" dirty="0" smtClean="0">
                <a:solidFill>
                  <a:srgbClr val="121247"/>
                </a:solidFill>
              </a:rPr>
              <a:t>문서</a:t>
            </a:r>
            <a:endParaRPr lang="ko-KR" altLang="en-US" sz="2800" b="1" dirty="0">
              <a:solidFill>
                <a:srgbClr val="121247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75" y="1772816"/>
            <a:ext cx="29908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804">
            <a:off x="2190620" y="4579187"/>
            <a:ext cx="2494762" cy="19376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3" t="6299" r="11923" b="8652"/>
          <a:stretch/>
        </p:blipFill>
        <p:spPr>
          <a:xfrm rot="21370467">
            <a:off x="763059" y="634280"/>
            <a:ext cx="1573508" cy="14401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9138" y="1412776"/>
            <a:ext cx="350769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121247"/>
                </a:solidFill>
              </a:rPr>
              <a:t>1 </a:t>
            </a:r>
            <a:r>
              <a:rPr lang="ko-KR" altLang="en-US" sz="2800" dirty="0" smtClean="0">
                <a:solidFill>
                  <a:srgbClr val="121247"/>
                </a:solidFill>
              </a:rPr>
              <a:t>기존 사이트 분석</a:t>
            </a:r>
            <a:endParaRPr lang="en-US" altLang="ko-KR" sz="2800" dirty="0">
              <a:solidFill>
                <a:srgbClr val="1212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121247"/>
                </a:solidFill>
              </a:rPr>
              <a:t>2 </a:t>
            </a:r>
            <a:r>
              <a:rPr lang="ko-KR" altLang="en-US" sz="2800" dirty="0" smtClean="0">
                <a:solidFill>
                  <a:srgbClr val="121247"/>
                </a:solidFill>
              </a:rPr>
              <a:t>사이트 </a:t>
            </a:r>
            <a:r>
              <a:rPr lang="ko-KR" altLang="en-US" sz="2800" dirty="0" smtClean="0">
                <a:solidFill>
                  <a:srgbClr val="121247"/>
                </a:solidFill>
              </a:rPr>
              <a:t>설계</a:t>
            </a:r>
            <a:endParaRPr lang="en-US" altLang="ko-KR" sz="2800" dirty="0" smtClean="0">
              <a:solidFill>
                <a:srgbClr val="1212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121247"/>
                </a:solidFill>
              </a:rPr>
              <a:t>3 </a:t>
            </a:r>
            <a:r>
              <a:rPr lang="ko-KR" altLang="en-US" sz="2800" dirty="0" smtClean="0">
                <a:solidFill>
                  <a:srgbClr val="121247"/>
                </a:solidFill>
              </a:rPr>
              <a:t>기획 의도</a:t>
            </a:r>
            <a:endParaRPr lang="en-US" altLang="ko-KR" sz="2800" dirty="0" smtClean="0">
              <a:solidFill>
                <a:srgbClr val="1212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121247"/>
                </a:solidFill>
              </a:rPr>
              <a:t>4 </a:t>
            </a:r>
            <a:r>
              <a:rPr lang="ko-KR" altLang="en-US" sz="2800" dirty="0" smtClean="0">
                <a:solidFill>
                  <a:srgbClr val="121247"/>
                </a:solidFill>
              </a:rPr>
              <a:t>제작 기법</a:t>
            </a:r>
            <a:endParaRPr lang="en-US" altLang="ko-KR" sz="2800" dirty="0" smtClean="0">
              <a:solidFill>
                <a:srgbClr val="1212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121247"/>
                </a:solidFill>
              </a:rPr>
              <a:t>5 </a:t>
            </a:r>
            <a:r>
              <a:rPr lang="en-US" altLang="ko-KR" sz="2800" dirty="0" err="1" smtClean="0">
                <a:solidFill>
                  <a:srgbClr val="121247"/>
                </a:solidFill>
              </a:rPr>
              <a:t>QnA</a:t>
            </a:r>
            <a:endParaRPr lang="en-US" altLang="ko-KR" sz="2800" dirty="0">
              <a:solidFill>
                <a:srgbClr val="121247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5015880" y="1195057"/>
            <a:ext cx="7176120" cy="0"/>
          </a:xfrm>
          <a:prstGeom prst="line">
            <a:avLst/>
          </a:prstGeom>
          <a:ln w="57150">
            <a:solidFill>
              <a:srgbClr val="1212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59138" y="48717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121247"/>
                </a:solidFill>
              </a:rPr>
              <a:t>목차</a:t>
            </a:r>
            <a:endParaRPr lang="ko-KR" altLang="en-US" sz="4000" b="1" dirty="0">
              <a:solidFill>
                <a:srgbClr val="121247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42795"/>
            <a:ext cx="2678240" cy="6615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9715">
            <a:off x="473700" y="3885997"/>
            <a:ext cx="1818314" cy="14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FFD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21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570" y="35632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 사이트 분석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3563" y="209272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Citadelle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76744" y="2545995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https://citadellegin.com/en/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320136" y="3212976"/>
            <a:ext cx="3672408" cy="0"/>
          </a:xfrm>
          <a:prstGeom prst="line">
            <a:avLst/>
          </a:prstGeom>
          <a:ln w="12700">
            <a:solidFill>
              <a:srgbClr val="1212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20136" y="3573016"/>
            <a:ext cx="3672408" cy="2746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프랑스 진</a:t>
            </a:r>
            <a:r>
              <a:rPr lang="en-US" altLang="ko-KR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(gin) 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회사의 영문 사이트</a:t>
            </a:r>
            <a:endParaRPr lang="en-US" altLang="ko-KR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파란 </a:t>
            </a:r>
            <a:r>
              <a:rPr lang="ko-KR" altLang="en-US" sz="1100" b="1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보틀</a:t>
            </a:r>
            <a:r>
              <a:rPr lang="ko-KR" altLang="en-US" sz="1100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과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대비대는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시트러스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계열의 </a:t>
            </a: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노란색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강렬한 인상을 줌</a:t>
            </a:r>
            <a:endParaRPr lang="en-US" altLang="ko-KR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로딩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걸리는 시간이 긴 편</a:t>
            </a:r>
            <a:endParaRPr lang="en-US" altLang="ko-KR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제품 페이지로 </a:t>
            </a: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넘어가는 방법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두 가지</a:t>
            </a:r>
            <a:endParaRPr lang="en-US" altLang="ko-KR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제품 페이지에서 다음 페이지로 </a:t>
            </a: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무한 반복</a:t>
            </a:r>
            <a:endParaRPr lang="en-US" altLang="ko-KR" sz="1100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자사 제품의 특징인 보틀 디자인 강조를 위해 </a:t>
            </a:r>
            <a:r>
              <a:rPr lang="ko-KR" altLang="en-US" sz="11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회전 애니메이션</a:t>
            </a:r>
            <a:r>
              <a:rPr lang="ko-KR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줌</a:t>
            </a:r>
            <a:endParaRPr lang="en-US" altLang="ko-KR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15" y="620688"/>
            <a:ext cx="2990850" cy="1257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4" y="1250327"/>
            <a:ext cx="5049404" cy="25273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4" y="3938608"/>
            <a:ext cx="5049403" cy="25273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5299617"/>
            <a:ext cx="1611147" cy="12513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98" y="585554"/>
            <a:ext cx="1517597" cy="11787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6153" y="6047710"/>
            <a:ext cx="26164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Balsamiq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tool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을 이용하여 사이트 설계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7193" y="20884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 포인트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48" y="1383854"/>
            <a:ext cx="3100088" cy="24051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485" y="3383943"/>
            <a:ext cx="4239480" cy="2383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1">
            <a:extLst>
              <a:ext uri="{FF2B5EF4-FFF2-40B4-BE49-F238E27FC236}">
                <a16:creationId xmlns:a16="http://schemas.microsoft.com/office/drawing/2014/main" id="{BD5D1785-D444-438A-B113-B80BB986A17E}"/>
              </a:ext>
            </a:extLst>
          </p:cNvPr>
          <p:cNvSpPr/>
          <p:nvPr/>
        </p:nvSpPr>
        <p:spPr>
          <a:xfrm>
            <a:off x="7578832" y="2705725"/>
            <a:ext cx="38507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사이트는 </a:t>
            </a:r>
            <a:r>
              <a:rPr kumimoji="0" lang="en-US" altLang="ko-KR" sz="1100" b="1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3depth</a:t>
            </a:r>
            <a:r>
              <a:rPr kumimoji="0" lang="en-US" altLang="ko-KR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kumimoji="0" lang="en-US" altLang="ko-KR" sz="1100" b="0" i="0" u="none" strike="noStrike" kern="1200" cap="none" spc="1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 하단에 다음 페이지 </a:t>
            </a:r>
            <a:r>
              <a:rPr lang="ko-KR" altLang="en-US" sz="11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 연결</a:t>
            </a:r>
            <a:endParaRPr lang="en-US" altLang="ko-KR" sz="1100" b="1" spc="1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</a:t>
            </a:r>
            <a:r>
              <a:rPr kumimoji="0" lang="ko-KR" altLang="en-US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형태의 </a:t>
            </a:r>
            <a:r>
              <a:rPr kumimoji="0" lang="ko-KR" altLang="en-US" sz="1100" b="1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  <a:r>
              <a:rPr kumimoji="0" lang="ko-KR" altLang="en-US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구현하여 다양하게 </a:t>
            </a:r>
            <a:r>
              <a:rPr kumimoji="0" lang="ko-KR" altLang="en-US" sz="11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en-US" altLang="ko-KR" sz="1100" b="0" i="0" u="none" strike="noStrike" kern="1200" cap="none" spc="1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4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5299617"/>
            <a:ext cx="1611147" cy="12513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98" y="585554"/>
            <a:ext cx="1517597" cy="11787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5828" y="6335742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구현한 사이트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7193" y="20884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 포인트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BFBD6-DB84-40AE-A809-CFE232A94210}"/>
              </a:ext>
            </a:extLst>
          </p:cNvPr>
          <p:cNvSpPr txBox="1"/>
          <p:nvPr/>
        </p:nvSpPr>
        <p:spPr>
          <a:xfrm>
            <a:off x="7333621" y="2708920"/>
            <a:ext cx="39604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리액트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라우터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활용한 페이지 간 이동</a:t>
            </a:r>
            <a:endParaRPr lang="en-US" altLang="ko-KR" sz="11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들어온 페이지의 다음 페이지 데이터 선택</a:t>
            </a:r>
            <a:endParaRPr lang="en-US" altLang="ko-KR" sz="11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altLang="ko-KR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객체 배열에서 다음 객체 선택 후 내보내기</a:t>
            </a:r>
            <a:r>
              <a:rPr lang="en-US" altLang="ko-KR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1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방향에 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따른 보틀 </a:t>
            </a:r>
            <a:r>
              <a:rPr lang="ko-KR" altLang="en-US" sz="11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회전 애니메이션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적용</a:t>
            </a:r>
            <a:endParaRPr lang="en-US" altLang="ko-KR" sz="11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props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활용하여 하나의 모듈에서 다양한 데이터 제어</a:t>
            </a:r>
            <a:endParaRPr lang="en-US" altLang="ko-KR" sz="11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100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useCookies</a:t>
            </a:r>
            <a:r>
              <a:rPr lang="ko-KR" altLang="en-US" sz="11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활용하여 쿠키 만료 기간 제어</a:t>
            </a:r>
            <a:endParaRPr lang="en-US" altLang="ko-KR" sz="11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" y="974667"/>
            <a:ext cx="3813193" cy="19086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178" y="1918047"/>
            <a:ext cx="3833839" cy="1870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58" y="3429000"/>
            <a:ext cx="3833839" cy="1870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9980" y="4294312"/>
            <a:ext cx="3842037" cy="1870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7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기법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4318" y="1268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1624" y="1268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주조색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366115" y="2564904"/>
            <a:ext cx="1242790" cy="432048"/>
            <a:chOff x="2351584" y="2151534"/>
            <a:chExt cx="1242790" cy="432048"/>
          </a:xfrm>
        </p:grpSpPr>
        <p:sp>
          <p:nvSpPr>
            <p:cNvPr id="7" name="타원 6"/>
            <p:cNvSpPr/>
            <p:nvPr/>
          </p:nvSpPr>
          <p:spPr>
            <a:xfrm>
              <a:off x="2351584" y="2151534"/>
              <a:ext cx="432048" cy="432048"/>
            </a:xfrm>
            <a:prstGeom prst="ellipse">
              <a:avLst/>
            </a:prstGeom>
            <a:solidFill>
              <a:srgbClr val="FAF8F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22395" y="2229058"/>
              <a:ext cx="671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#faf8f5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366115" y="3356992"/>
            <a:ext cx="1365294" cy="432048"/>
            <a:chOff x="2351584" y="2862275"/>
            <a:chExt cx="1365294" cy="432048"/>
          </a:xfrm>
        </p:grpSpPr>
        <p:sp>
          <p:nvSpPr>
            <p:cNvPr id="16" name="타원 15"/>
            <p:cNvSpPr/>
            <p:nvPr/>
          </p:nvSpPr>
          <p:spPr>
            <a:xfrm>
              <a:off x="2351584" y="2862275"/>
              <a:ext cx="432048" cy="432048"/>
            </a:xfrm>
            <a:prstGeom prst="ellipse">
              <a:avLst/>
            </a:prstGeom>
            <a:solidFill>
              <a:srgbClr val="121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9483" y="2945005"/>
              <a:ext cx="7873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#121247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351584" y="4221088"/>
            <a:ext cx="1297733" cy="432048"/>
            <a:chOff x="2351584" y="3573016"/>
            <a:chExt cx="1297733" cy="432048"/>
          </a:xfrm>
        </p:grpSpPr>
        <p:sp>
          <p:nvSpPr>
            <p:cNvPr id="17" name="타원 16"/>
            <p:cNvSpPr/>
            <p:nvPr/>
          </p:nvSpPr>
          <p:spPr>
            <a:xfrm>
              <a:off x="2351584" y="3573016"/>
              <a:ext cx="432048" cy="432048"/>
            </a:xfrm>
            <a:prstGeom prst="ellipse">
              <a:avLst/>
            </a:prstGeom>
            <a:solidFill>
              <a:srgbClr val="FFD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27645" y="3650540"/>
              <a:ext cx="721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#ffd732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42628" y="1988840"/>
            <a:ext cx="4053482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Asap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본문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Cormorant Garamond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타이틀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Dancing Script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손글씨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폰트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366115" y="5013176"/>
            <a:ext cx="1333769" cy="432048"/>
            <a:chOff x="2351584" y="3573016"/>
            <a:chExt cx="1333769" cy="432048"/>
          </a:xfrm>
        </p:grpSpPr>
        <p:sp>
          <p:nvSpPr>
            <p:cNvPr id="20" name="타원 19"/>
            <p:cNvSpPr/>
            <p:nvPr/>
          </p:nvSpPr>
          <p:spPr>
            <a:xfrm>
              <a:off x="2351584" y="3573016"/>
              <a:ext cx="432048" cy="432048"/>
            </a:xfrm>
            <a:prstGeom prst="ellipse">
              <a:avLst/>
            </a:prstGeom>
            <a:solidFill>
              <a:srgbClr val="BF4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7645" y="3650540"/>
              <a:ext cx="757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#bf4949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3766">
            <a:off x="355041" y="5101758"/>
            <a:ext cx="837879" cy="16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기법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1464" y="1988840"/>
            <a:ext cx="128176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88088" y="1988840"/>
            <a:ext cx="27599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jQuery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Swiper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AOS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React-modal</a:t>
            </a:r>
          </a:p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React-scroll-parallax</a:t>
            </a:r>
          </a:p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React-cookie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598965"/>
            <a:ext cx="1973263" cy="17251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03" y="5143314"/>
            <a:ext cx="1157685" cy="13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570" y="35632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73" y="2492896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8036" y="358404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감사합니다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292</Words>
  <Application>Microsoft Office PowerPoint</Application>
  <PresentationFormat>와이드스크린</PresentationFormat>
  <Paragraphs>89</Paragraphs>
  <Slides>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60</cp:revision>
  <dcterms:created xsi:type="dcterms:W3CDTF">2023-03-30T05:29:13Z</dcterms:created>
  <dcterms:modified xsi:type="dcterms:W3CDTF">2023-06-28T03:45:39Z</dcterms:modified>
</cp:coreProperties>
</file>